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86" r:id="rId3"/>
    <p:sldId id="298" r:id="rId4"/>
    <p:sldId id="299" r:id="rId5"/>
    <p:sldId id="300" r:id="rId6"/>
    <p:sldId id="301" r:id="rId7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91" d="100"/>
          <a:sy n="91" d="100"/>
        </p:scale>
        <p:origin x="486" y="78"/>
      </p:cViewPr>
      <p:guideLst>
        <p:guide orient="horz" pos="2139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2019/4/23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6982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99373" y="5147305"/>
            <a:ext cx="2004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蓝 鑫</a:t>
            </a:r>
            <a:endParaRPr lang="en-US" altLang="zh-CN" sz="2000" noProof="1" smtClean="0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algn="ctr" fontAlgn="auto"/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2019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年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4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月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23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日</a:t>
            </a:r>
          </a:p>
          <a:p>
            <a:pPr fontAlgn="auto"/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636" y="2426894"/>
            <a:ext cx="3945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 会 报 告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2635" y="44577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33229" y="1228966"/>
            <a:ext cx="10165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文献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实验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 Graph</a:t>
            </a:r>
            <a:endParaRPr 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6833" y="258183"/>
            <a:ext cx="952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dirty="0" smtClean="0">
                <a:solidFill>
                  <a:schemeClr val="bg2">
                    <a:lumMod val="50000"/>
                  </a:schemeClr>
                </a:solidFill>
              </a:rPr>
              <a:t>Qi, X., Liao, R., Jia, J., Fidler, S., &amp; Urtasun, R. (2017, 22-29 Oct. 2017). </a:t>
            </a:r>
            <a:r>
              <a:rPr lang="en-US" altLang="zh-CN" sz="1600" i="1" dirty="0" smtClean="0">
                <a:solidFill>
                  <a:schemeClr val="bg2">
                    <a:lumMod val="50000"/>
                  </a:schemeClr>
                </a:solidFill>
              </a:rPr>
              <a:t>3D Graph Neural Networks for RGBD Semantic Segmentation.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</a:rPr>
              <a:t> Paper presented at the ICCV 2017.</a:t>
            </a:r>
          </a:p>
        </p:txBody>
      </p:sp>
      <p:sp>
        <p:nvSpPr>
          <p:cNvPr id="8" name="矩形 7"/>
          <p:cNvSpPr/>
          <p:nvPr/>
        </p:nvSpPr>
        <p:spPr>
          <a:xfrm>
            <a:off x="864235" y="4351922"/>
            <a:ext cx="60725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Font typeface="Arial" pitchFamily="34" charset="0"/>
              <a:buChar char="•"/>
            </a:pPr>
            <a:r>
              <a:rPr lang="zh-CN" altLang="en-US" sz="2000" dirty="0" smtClean="0"/>
              <a:t> </a:t>
            </a:r>
            <a:r>
              <a:rPr lang="zh-CN" altLang="en-US" sz="2000" dirty="0" smtClean="0"/>
              <a:t>利用深度图生成 </a:t>
            </a:r>
            <a:r>
              <a:rPr lang="en-US" altLang="zh-CN" sz="2000" dirty="0" smtClean="0"/>
              <a:t>3D </a:t>
            </a:r>
            <a:r>
              <a:rPr lang="zh-CN" altLang="en-US" sz="2000" dirty="0" smtClean="0"/>
              <a:t>点云。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Arial" pitchFamily="34" charset="0"/>
              <a:buChar char="•"/>
            </a:pPr>
            <a:r>
              <a:rPr lang="en-US" altLang="zh-CN" sz="2000" dirty="0"/>
              <a:t> </a:t>
            </a:r>
            <a:r>
              <a:rPr lang="zh-CN" altLang="en-US" sz="2000" dirty="0" smtClean="0"/>
              <a:t>在 </a:t>
            </a:r>
            <a:r>
              <a:rPr lang="en-US" altLang="zh-CN" sz="2000" dirty="0" smtClean="0"/>
              <a:t>3D </a:t>
            </a:r>
            <a:r>
              <a:rPr lang="zh-CN" altLang="en-US" sz="2000" dirty="0" smtClean="0"/>
              <a:t>点云中获取 </a:t>
            </a:r>
            <a:r>
              <a:rPr lang="en-US" altLang="zh-CN" sz="2000" dirty="0" smtClean="0"/>
              <a:t>k </a:t>
            </a:r>
            <a:r>
              <a:rPr lang="zh-CN" altLang="en-US" sz="2000" dirty="0" smtClean="0"/>
              <a:t>个近邻索引。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将近邻向量送入 </a:t>
            </a:r>
            <a:r>
              <a:rPr lang="en-US" altLang="zh-CN" sz="2000" dirty="0" smtClean="0"/>
              <a:t>MLP</a:t>
            </a:r>
            <a:r>
              <a:rPr lang="zh-CN" altLang="en-US" sz="2000" dirty="0" smtClean="0"/>
              <a:t>，迭代 </a:t>
            </a:r>
            <a:r>
              <a:rPr lang="en-US" altLang="zh-CN" sz="2000" dirty="0" smtClean="0"/>
              <a:t>T </a:t>
            </a:r>
            <a:r>
              <a:rPr lang="zh-CN" altLang="en-US" sz="2000" dirty="0" smtClean="0"/>
              <a:t>个时间步。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Arial" pitchFamily="34" charset="0"/>
              <a:buChar char="•"/>
            </a:pPr>
            <a:r>
              <a:rPr lang="en-US" altLang="zh-CN" sz="2000" dirty="0"/>
              <a:t> </a:t>
            </a:r>
            <a:r>
              <a:rPr lang="zh-CN" altLang="en-US" sz="2000" dirty="0" smtClean="0"/>
              <a:t>图网络输出和 </a:t>
            </a:r>
            <a:r>
              <a:rPr lang="en-US" altLang="zh-CN" sz="2000" dirty="0" smtClean="0"/>
              <a:t>CNN </a:t>
            </a:r>
            <a:r>
              <a:rPr lang="zh-CN" altLang="en-US" sz="2000" dirty="0" smtClean="0"/>
              <a:t>编码的特征级联，送入解码器。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12" y="863287"/>
            <a:ext cx="8540832" cy="33861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84" y="4351922"/>
            <a:ext cx="2511470" cy="1050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837" y="5402317"/>
            <a:ext cx="2041963" cy="400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58856"/>
              </p:ext>
            </p:extLst>
          </p:nvPr>
        </p:nvGraphicFramePr>
        <p:xfrm>
          <a:off x="444938" y="1203142"/>
          <a:ext cx="1130563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09">
                  <a:extLst>
                    <a:ext uri="{9D8B030D-6E8A-4147-A177-3AD203B41FA5}">
                      <a16:colId xmlns:a16="http://schemas.microsoft.com/office/drawing/2014/main" val="408049443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100576493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694971095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741058403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659563805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943737962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1891362793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72135960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8461925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0372963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803992057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01233179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417219911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188613764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837486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sidewalk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building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block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mIoU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2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56.30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49.17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35.14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54.48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74.12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38.46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93.41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40.04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53.89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50.93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14.74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4.45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1.39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43.58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1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IR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60.20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8.35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48.16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76.50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37.26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94.25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41.69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61.08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51.71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1.91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2.71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43.19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02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64.62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45.25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41.01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77.58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80.86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48.78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94.15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41.08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65.34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56.85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4.21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6.44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48.18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74928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43246"/>
              </p:ext>
            </p:extLst>
          </p:nvPr>
        </p:nvGraphicFramePr>
        <p:xfrm>
          <a:off x="444938" y="3320977"/>
          <a:ext cx="1130563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09">
                  <a:extLst>
                    <a:ext uri="{9D8B030D-6E8A-4147-A177-3AD203B41FA5}">
                      <a16:colId xmlns:a16="http://schemas.microsoft.com/office/drawing/2014/main" val="408049443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100576493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694971095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741058403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659563805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943737962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1891362793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372135960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8461925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03729638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803992057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012331799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417219911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4068831474"/>
                    </a:ext>
                  </a:extLst>
                </a:gridCol>
                <a:gridCol w="753709">
                  <a:extLst>
                    <a:ext uri="{9D8B030D-6E8A-4147-A177-3AD203B41FA5}">
                      <a16:colId xmlns:a16="http://schemas.microsoft.com/office/drawing/2014/main" val="2837486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traffic light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sidewalk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building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mIoU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2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67.13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10.39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20.61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64.93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72.49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3.28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88.06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10.83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49.65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22.64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16.50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8.85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37.63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36.43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1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IR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44.08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9.96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37.55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76.35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72.88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21.16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56.78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0.07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1.55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26.27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33.95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02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FS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62.16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20.05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30.83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75.82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75.12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2.24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87.81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18.07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60.97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27.53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13.29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8.64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33.01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39.66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74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637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6423"/>
          <a:stretch/>
        </p:blipFill>
        <p:spPr>
          <a:xfrm>
            <a:off x="4061261" y="503183"/>
            <a:ext cx="4055274" cy="601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6818"/>
          <a:stretch/>
        </p:blipFill>
        <p:spPr>
          <a:xfrm>
            <a:off x="63060" y="503183"/>
            <a:ext cx="3998201" cy="601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6574"/>
          <a:stretch/>
        </p:blipFill>
        <p:spPr>
          <a:xfrm>
            <a:off x="8116535" y="503184"/>
            <a:ext cx="400856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5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6983"/>
          <a:stretch/>
        </p:blipFill>
        <p:spPr>
          <a:xfrm>
            <a:off x="8091815" y="539476"/>
            <a:ext cx="3984571" cy="601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66661"/>
          <a:stretch/>
        </p:blipFill>
        <p:spPr>
          <a:xfrm>
            <a:off x="4088524" y="539477"/>
            <a:ext cx="4003291" cy="60086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66735" b="319"/>
          <a:stretch/>
        </p:blipFill>
        <p:spPr>
          <a:xfrm>
            <a:off x="80467" y="539476"/>
            <a:ext cx="4004033" cy="600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2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234</Words>
  <Application>Microsoft Office PowerPoint</Application>
  <PresentationFormat>宽屏</PresentationFormat>
  <Paragraphs>132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更多作品请在稻壳儿搜索艺随风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Lenovo</cp:lastModifiedBy>
  <cp:revision>126</cp:revision>
  <dcterms:created xsi:type="dcterms:W3CDTF">2017-03-07T08:54:00Z</dcterms:created>
  <dcterms:modified xsi:type="dcterms:W3CDTF">2019-04-23T12:43:12Z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